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rata"/>
      <p:regular r:id="rId16"/>
    </p:embeddedFont>
    <p:embeddedFont>
      <p:font typeface="Prata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665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Dive into Ola Customer Purchase Behavior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131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presentation analyzes customer purchase behavior for Ola, a leading ride-hailing service in India. We'll explore key trends, patterns, and insights that drive Ola's customer base and inform future growth strategies.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0199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0188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the Customer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9822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 and Payment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booking methods, average ride duration, and payment preferences, identifying common customer patterns and optimizing the booking process.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Ride Experience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Assess customer satisfaction levels, identify key factors influencing ride quality (e.g., driver behavior, vehicle condition), and track customer feedback.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3097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Post-Ride Engagement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customer retention strategies, identify opportunities to encourage repeat bookings, and analyze post-ride surveys for feedback and improvement areas.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Demographic Analysis of Customers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6643" y="2846070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1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Age Distribution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5147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the dominant age groups using Ola services. This helps target marketing campaigns and optimize app features for specific demographics.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22719" y="2846070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Gender Segmentation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gender-based usage patterns to better understand service preferences and tailor marketing messages accordingly.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2651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635019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265188"/>
            <a:ext cx="31761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Location-Based Trends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Discover regional variations in customer behavior, facilitating tailored promotional strategies for different regions.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5050" y="493871"/>
            <a:ext cx="7886700" cy="1122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Geo-spatial Analysis of Customer Locations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1886069"/>
            <a:ext cx="448985" cy="4489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5050" y="2514600"/>
            <a:ext cx="2245281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Ride Density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5050" y="2902982"/>
            <a:ext cx="7886700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geographic patterns of ride activity to identify areas with high demand, allowing for optimized fleet management and efficient resource allocation.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4016693"/>
            <a:ext cx="448985" cy="4489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5050" y="4645223"/>
            <a:ext cx="2245281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Peak Hours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5050" y="5033605"/>
            <a:ext cx="7886700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peak travel times for different areas, enabling dynamic pricing strategies to cater to fluctuating demand.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050" y="6147316"/>
            <a:ext cx="448985" cy="4489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5050" y="6775847"/>
            <a:ext cx="2245281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Growth Potential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5050" y="7164229"/>
            <a:ext cx="7886700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underserved areas with potential for expansion, allowing Ola to expand its service footprint and cater to a wider customer base.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589598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Time-series Analysis of Purchase Patterns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3107" y="2224207"/>
            <a:ext cx="22860" cy="5415677"/>
          </a:xfrm>
          <a:prstGeom prst="roundRect">
            <a:avLst>
              <a:gd name="adj" fmla="val 138397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1268909" y="2687122"/>
            <a:ext cx="738188" cy="22860"/>
          </a:xfrm>
          <a:prstGeom prst="roundRect">
            <a:avLst>
              <a:gd name="adj" fmla="val 138397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817305" y="2461379"/>
            <a:ext cx="474464" cy="47446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999946" y="2540437"/>
            <a:ext cx="10918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4563" y="2435066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Seasonal Trends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4563" y="2890957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seasonal fluctuations in ride demand to optimize staffing and resource allocation for peak periods.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68909" y="4450199"/>
            <a:ext cx="738188" cy="22860"/>
          </a:xfrm>
          <a:prstGeom prst="roundRect">
            <a:avLst>
              <a:gd name="adj" fmla="val 138397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817305" y="4224457"/>
            <a:ext cx="474464" cy="47446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57560" y="4303514"/>
            <a:ext cx="19395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4563" y="4198144"/>
            <a:ext cx="2829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Daily/Weekly Patterns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4563" y="4654034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day-of-the-week and time-of-day variations in ride usage to optimize pricing and promotions for different periods.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68909" y="6213277"/>
            <a:ext cx="738188" cy="22860"/>
          </a:xfrm>
          <a:prstGeom prst="roundRect">
            <a:avLst>
              <a:gd name="adj" fmla="val 138397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817305" y="5987534"/>
            <a:ext cx="474464" cy="47446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956489" y="6066592"/>
            <a:ext cx="196096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4563" y="5961221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Holiday Impact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4563" y="6417112"/>
            <a:ext cx="6191250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Assess how holidays affect ride demand, allowing for proactive adjustments in pricing and service availability during peak periods.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4822" y="706874"/>
            <a:ext cx="7727156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Correlation between Customer Attributes and Purchases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822" y="2275403"/>
            <a:ext cx="1012031" cy="1619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10462" y="2477810"/>
            <a:ext cx="297953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Age and Ride Frequency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510462" y="2915483"/>
            <a:ext cx="6411516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whether certain age groups exhibit higher ride frequency, allowing for tailored marketing strategies for specific age brackets.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822" y="3894653"/>
            <a:ext cx="1012031" cy="181403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10462" y="4097060"/>
            <a:ext cx="2682954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Income and Ride Cost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510462" y="4534733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the relationship between income level and average ride cost, informing pricing strategies and identifying potential customer segments.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822" y="5708690"/>
            <a:ext cx="1012031" cy="181403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10462" y="5911096"/>
            <a:ext cx="288321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Location and Ride Type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510462" y="6348770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correlations between customer location and preferred ride types (e.g., auto, bike), enabling targeted promotions for different regions.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1155" y="728424"/>
            <a:ext cx="9161264" cy="599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Predictive Modeling of Customer Churn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0872" y="1711166"/>
            <a:ext cx="1644372" cy="14116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1684" y="2408158"/>
            <a:ext cx="82748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006935" y="2267188"/>
            <a:ext cx="231528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Predictive Modeling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4863108" y="3137178"/>
            <a:ext cx="9048274" cy="11430"/>
          </a:xfrm>
          <a:prstGeom prst="roundRect">
            <a:avLst>
              <a:gd name="adj" fmla="val 251662"/>
            </a:avLst>
          </a:prstGeom>
          <a:solidFill>
            <a:srgbClr val="535455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746" y="3170634"/>
            <a:ext cx="3288744" cy="14116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19657" y="3684746"/>
            <a:ext cx="146923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829181" y="3362325"/>
            <a:ext cx="239696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Identify Factors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5829181" y="3776901"/>
            <a:ext cx="7938373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key factors contributing to customer churn, such as ride frequency, satisfaction levels, and payment patterns.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5685353" y="4596646"/>
            <a:ext cx="8226028" cy="11430"/>
          </a:xfrm>
          <a:prstGeom prst="roundRect">
            <a:avLst>
              <a:gd name="adj" fmla="val 251662"/>
            </a:avLst>
          </a:prstGeom>
          <a:solidFill>
            <a:srgbClr val="535455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500" y="4630103"/>
            <a:ext cx="4933117" cy="141160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18704" y="5144214"/>
            <a:ext cx="148590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6651308" y="4821793"/>
            <a:ext cx="239696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Early Detection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6651308" y="5236369"/>
            <a:ext cx="7116247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 predictive models to identify customers at risk of churning, allowing for timely intervention strategies.</a:t>
            </a:r>
            <a:endParaRPr lang="en-US" sz="1500" dirty="0"/>
          </a:p>
        </p:txBody>
      </p:sp>
      <p:sp>
        <p:nvSpPr>
          <p:cNvPr id="16" name="Shape 11"/>
          <p:cNvSpPr/>
          <p:nvPr/>
        </p:nvSpPr>
        <p:spPr>
          <a:xfrm>
            <a:off x="6507480" y="6056114"/>
            <a:ext cx="7403902" cy="11430"/>
          </a:xfrm>
          <a:prstGeom prst="roundRect">
            <a:avLst>
              <a:gd name="adj" fmla="val 251662"/>
            </a:avLst>
          </a:prstGeom>
          <a:solidFill>
            <a:srgbClr val="535455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74" y="6089571"/>
            <a:ext cx="6577489" cy="141160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22871" y="6603683"/>
            <a:ext cx="140256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7473553" y="6281261"/>
            <a:ext cx="239696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Retention Strategies</a:t>
            </a:r>
            <a:endParaRPr lang="en-US" sz="1850" dirty="0"/>
          </a:p>
        </p:txBody>
      </p:sp>
      <p:sp>
        <p:nvSpPr>
          <p:cNvPr id="20" name="Text 14"/>
          <p:cNvSpPr/>
          <p:nvPr/>
        </p:nvSpPr>
        <p:spPr>
          <a:xfrm>
            <a:off x="7473553" y="6695837"/>
            <a:ext cx="6294001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 targeted retention campaigns and personalized offers to prevent customer churn and improve overall customer loyalty.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428" y="964882"/>
            <a:ext cx="6996827" cy="509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 and Recommendations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428" y="1799987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4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3553301" y="2541389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Targeted Marketing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0428" y="2893695"/>
            <a:ext cx="800314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 demographic and geo-spatial insights to personalize marketing campaigns and promotions.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428" y="3724751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4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3553301" y="4466153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Dynamic Pricing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0428" y="4818459"/>
            <a:ext cx="800314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 dynamic pricing models based on time-series data to optimize revenue during peak periods.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428" y="564951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4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3553301" y="639091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Retention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0428" y="6743224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Proactively address customer churn by identifying at-risk customers and offering targeted retention strategies.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28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Analyzers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Gaurav Gupta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52505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analyst with a passion for uncovering hidden insights in complex datasets. Contributed to the analysis of customer demographics, ride frequency, and churn prediction models.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Ganesh Tiwari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852505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scientist specializing in time-series analysis. Identified seasonal trends, daily patterns, and holiday impacts on ride demand, providing valuable insights for operational optimization.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Om Dubey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852505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engineer responsible for building and maintaining the data infrastructure that powered the analysis. Contributed to data pipeline optimization, ensuring data quality and timely access.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2024-12-02T09:13:25Z</dcterms:created>
  <dcterms:modified xsi:type="dcterms:W3CDTF">2024-12-02T09:13:25Z</dcterms:modified>
</cp:coreProperties>
</file>